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27E64A-DCCC-4F27-9394-2A6F3DEF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F0C835-5A6A-4AB1-B13B-38EC52228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865F94-769C-44A4-BA03-4F8F244F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14764B-321B-427F-B453-7DA1F522F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D390B4-86DD-474B-BB91-64366B64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89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9F40B0-C1BF-414A-AB7A-8E1B26BA1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B9A323C-7AB5-4B48-97DC-8B9C0BA4C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A51C33-4FB0-425F-AA7B-EE3C7E1B7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FFDB11-86D9-45E5-BD18-12CAE5C3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BB925C-C663-4687-8952-C492E13E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8523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E69267E-FA07-44C2-90EA-EDC1CC0F5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76EDFC4-843C-4EA8-9A3F-A55096E57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0EE4F7-305B-441B-88E8-5D605610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AC6E5C-B7DC-42EA-8B9B-3103F671D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EC2BE9-5D45-454B-8EEC-794932506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104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2356D-DA4C-4CEF-BA69-04D5B312E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520892-761C-4996-89B5-031157B4D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3D67A7-2D92-46FD-A360-F87594234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5A8CE2-85B6-4C47-B8C2-9BB5E874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C6BDE6-3831-436D-8E51-B116BF0D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8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823B5C-CA09-4422-A345-96A87AB4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CE9431-64AF-446C-A896-FAA8A560B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EA7F75-89B5-4B35-9428-665DB2270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C6965D-2602-4E7F-97AA-E957C1014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4355AA-2BBB-43C4-B80B-374E85DA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733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1A9665-6BE5-4EF5-911D-4DF87281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889721-0441-4E5D-A0E1-40A76EB18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046BA4-E2EF-4D54-A3A1-2940C2D72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52B88FE-2253-434D-91DC-35F0201A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85EE21-9B09-40F8-B6C6-99811F8BB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927F20-0F26-43B1-93F1-8AEEBCC82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96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CA3160-2A73-4B84-8226-EFEE92976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64B54F-C061-42EE-9F59-D091A77E9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A3424C3-7051-4D9C-8997-8CEE5CFC0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7CB96B-396B-4E51-891C-A982B14F6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926AF3E-94E5-48FC-BA35-0F8025F2D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18F4583-03F7-496E-82C6-7D7D88129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EBC7507-A8EF-4F57-8B8B-0D3925F3D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E6F803D-F4C2-4863-8636-269E750F0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356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F4F00B-D957-4D4D-A25B-B69C7D6F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7002F8-F894-4231-9C34-60410BD1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D6FD0B-3E80-4F65-9A36-4B8C5C68E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70E20E-FE23-467F-8FF0-D861E2010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39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342E993-74DA-4255-95BC-A9EEA517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CEFFDDE-EE59-4A3F-9B2C-C4F9F752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E228F7F-1AC9-49E6-9B3E-202399E42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86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C0101-C7B2-48B5-9B48-796573EF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3F3ABC-89E8-40A1-B9CD-5FA82CDC8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25CD98-5BF1-40F1-AEDD-11C7EDA73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D99B9-B2D2-4B24-8283-2E2C71E2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10AFEA-951B-4028-80AD-37AA609C9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25C046-246B-4E87-BB5B-4337BB141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18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1998EC-9D0B-4DAC-A22B-2EE706210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4CB0577-5B6E-46C1-9F2E-8378730E02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0D0B38-F3F4-407B-ADF5-EAF86532E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F3EE01-E36F-4439-AAF6-078DBBBA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615481-3627-4AAB-AB39-CE0F87DA7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125E40D-EEBB-41D6-83D4-D1A6C722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10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CC32A9B-AF77-42ED-A214-824208BE2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798B30-22DE-4A90-B3CE-E5D365B55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FF43AE-7002-42B1-B181-E86FD3530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533C8-6B1C-4AAB-8167-C5F36CD04B17}" type="datetimeFigureOut">
              <a:rPr lang="de-DE" smtClean="0"/>
              <a:t>26.11.2021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54B128-927F-4DFE-ADE7-EEEA1CBD34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301351-DC44-46C6-B3C8-D561546B4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0F628-4DC5-4B30-8A59-9E4855D5BE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85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Essen, geschnitten enthält.&#10;&#10;Automatisch generierte Beschreibung">
            <a:extLst>
              <a:ext uri="{FF2B5EF4-FFF2-40B4-BE49-F238E27FC236}">
                <a16:creationId xmlns:a16="http://schemas.microsoft.com/office/drawing/2014/main" id="{FAEFD748-021F-44FB-B954-E50EE0A69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 b="2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292BDE-D69A-472B-8001-394E29055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/>
              <a:t>abc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BA8F9F-1998-44C7-ADFE-10DA21CE9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de-DE" sz="2000"/>
              <a:t>pimmel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 descr="Ein Bild, das Text, Person, Schild enthält.&#10;&#10;Automatisch generierte Beschreibung">
            <a:extLst>
              <a:ext uri="{FF2B5EF4-FFF2-40B4-BE49-F238E27FC236}">
                <a16:creationId xmlns:a16="http://schemas.microsoft.com/office/drawing/2014/main" id="{6DBC530F-2230-426A-B6CF-1C16E5945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9" y="1248872"/>
            <a:ext cx="3075649" cy="173115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-Modell 7" descr="Fallende Münze">
                <a:extLst>
                  <a:ext uri="{FF2B5EF4-FFF2-40B4-BE49-F238E27FC236}">
                    <a16:creationId xmlns:a16="http://schemas.microsoft.com/office/drawing/2014/main" id="{7EAB6B4E-5ED1-4D27-B1A3-8CBC28A6A9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1627866"/>
                  </p:ext>
                </p:extLst>
              </p:nvPr>
            </p:nvGraphicFramePr>
            <p:xfrm>
              <a:off x="88410" y="401551"/>
              <a:ext cx="3933306" cy="316705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933306" cy="3167054"/>
                    </a:xfrm>
                    <a:prstGeom prst="rect">
                      <a:avLst/>
                    </a:prstGeom>
                  </am3d:spPr>
                  <am3d:camera>
                    <am3d:pos x="0" y="0" z="650468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773" d="1000000"/>
                    <am3d:preTrans dx="-88812" dy="-7709518" dz="1553153"/>
                    <am3d:scale>
                      <am3d:sx n="1000000" d="1000000"/>
                      <am3d:sy n="1000000" d="1000000"/>
                      <am3d:sz n="1000000" d="1000000"/>
                    </am3d:scale>
                    <am3d:rot ax="-3935356" ay="-4013650" az="3824219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43320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-Modell 7" descr="Fallende Münze">
                <a:extLst>
                  <a:ext uri="{FF2B5EF4-FFF2-40B4-BE49-F238E27FC236}">
                    <a16:creationId xmlns:a16="http://schemas.microsoft.com/office/drawing/2014/main" id="{7EAB6B4E-5ED1-4D27-B1A3-8CBC28A6A9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410" y="401551"/>
                <a:ext cx="3933306" cy="31670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90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3833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E521A4-8EBC-4C22-BDA9-D563182E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9A4065-E3C1-4651-991F-83B63947A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Pommes </a:t>
            </a:r>
            <a:r>
              <a:rPr lang="de-DE"/>
              <a:t>jungeeeeeeeeeeeeeeeeeeeeee</a:t>
            </a:r>
          </a:p>
        </p:txBody>
      </p:sp>
    </p:spTree>
    <p:extLst>
      <p:ext uri="{BB962C8B-B14F-4D97-AF65-F5344CB8AC3E}">
        <p14:creationId xmlns:p14="http://schemas.microsoft.com/office/powerpoint/2010/main" val="1140150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Breitbild</PresentationFormat>
  <Paragraphs>3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abc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</dc:title>
  <dc:creator>Oskar Krämer</dc:creator>
  <cp:lastModifiedBy>Steven Bischoff</cp:lastModifiedBy>
  <cp:revision>4</cp:revision>
  <dcterms:created xsi:type="dcterms:W3CDTF">2021-11-26T16:58:21Z</dcterms:created>
  <dcterms:modified xsi:type="dcterms:W3CDTF">2021-11-26T17:04:49Z</dcterms:modified>
</cp:coreProperties>
</file>

<file path=docProps/thumbnail.jpeg>
</file>